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9ACB5-49C9-4000-AA29-38AE1EC0D6DF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4E8CF-7504-4AB6-90EF-C9690E744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Ход проекта: </a:t>
            </a:r>
            <a:r>
              <a:rPr lang="ru-RU" dirty="0" smtClean="0"/>
              <a:t>Дети делятся на группы, выбирают тему. Затем подбирают загадки на тему и</a:t>
            </a:r>
            <a:r>
              <a:rPr lang="ru-RU" baseline="0" dirty="0" smtClean="0"/>
              <a:t> делают к загадке рисунок. На слайдах представлены  странички из сборника.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4E8CF-7504-4AB6-90EF-C9690E7448A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714356"/>
            <a:ext cx="74387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Проект  по литературному чтению </a:t>
            </a:r>
          </a:p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«Составляем сборник загадок»</a:t>
            </a:r>
          </a:p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1 класс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16" y="4857760"/>
            <a:ext cx="19841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8900"/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Выполнили:</a:t>
            </a:r>
          </a:p>
          <a:p>
            <a:pPr marL="88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ученики 1 б класса</a:t>
            </a:r>
          </a:p>
          <a:p>
            <a:pPr marL="88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 руководством </a:t>
            </a:r>
          </a:p>
          <a:p>
            <a:pPr marL="88900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Милицыной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Е.В.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итникова 1 место.jpg"/>
          <p:cNvPicPr>
            <a:picLocks noChangeAspect="1"/>
          </p:cNvPicPr>
          <p:nvPr/>
        </p:nvPicPr>
        <p:blipFill>
          <a:blip r:embed="rId2" cstate="print"/>
          <a:srcRect b="48936"/>
          <a:stretch>
            <a:fillRect/>
          </a:stretch>
        </p:blipFill>
        <p:spPr>
          <a:xfrm>
            <a:off x="6429388" y="1714488"/>
            <a:ext cx="2339618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ситникова 1 место.jpg"/>
          <p:cNvPicPr>
            <a:picLocks noChangeAspect="1"/>
          </p:cNvPicPr>
          <p:nvPr/>
        </p:nvPicPr>
        <p:blipFill>
          <a:blip r:embed="rId3" cstate="print"/>
          <a:srcRect t="51064"/>
          <a:stretch>
            <a:fillRect/>
          </a:stretch>
        </p:blipFill>
        <p:spPr>
          <a:xfrm>
            <a:off x="6429388" y="4000504"/>
            <a:ext cx="2335230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небе 2.jpg"/>
          <p:cNvPicPr>
            <a:picLocks noChangeAspect="1"/>
          </p:cNvPicPr>
          <p:nvPr/>
        </p:nvPicPr>
        <p:blipFill>
          <a:blip r:embed="rId4" cstate="print"/>
          <a:srcRect r="50891"/>
          <a:stretch>
            <a:fillRect/>
          </a:stretch>
        </p:blipFill>
        <p:spPr>
          <a:xfrm>
            <a:off x="214282" y="4033710"/>
            <a:ext cx="1714512" cy="2538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небе 2.jpg"/>
          <p:cNvPicPr>
            <a:picLocks noChangeAspect="1"/>
          </p:cNvPicPr>
          <p:nvPr/>
        </p:nvPicPr>
        <p:blipFill>
          <a:blip r:embed="rId4" cstate="print"/>
          <a:srcRect l="51155"/>
          <a:stretch>
            <a:fillRect/>
          </a:stretch>
        </p:blipFill>
        <p:spPr>
          <a:xfrm>
            <a:off x="142844" y="1000108"/>
            <a:ext cx="1705319" cy="2538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небе 3.jpg"/>
          <p:cNvPicPr>
            <a:picLocks noChangeAspect="1"/>
          </p:cNvPicPr>
          <p:nvPr/>
        </p:nvPicPr>
        <p:blipFill>
          <a:blip r:embed="rId5" cstate="print"/>
          <a:srcRect r="50000"/>
          <a:stretch>
            <a:fillRect/>
          </a:stretch>
        </p:blipFill>
        <p:spPr>
          <a:xfrm>
            <a:off x="4214810" y="1000108"/>
            <a:ext cx="1785950" cy="2597166"/>
          </a:xfrm>
          <a:prstGeom prst="rect">
            <a:avLst/>
          </a:prstGeom>
        </p:spPr>
      </p:pic>
      <p:pic>
        <p:nvPicPr>
          <p:cNvPr id="7" name="Рисунок 6" descr="небе 3.jpg"/>
          <p:cNvPicPr>
            <a:picLocks noChangeAspect="1"/>
          </p:cNvPicPr>
          <p:nvPr/>
        </p:nvPicPr>
        <p:blipFill>
          <a:blip r:embed="rId6" cstate="print"/>
          <a:srcRect l="47917"/>
          <a:stretch>
            <a:fillRect/>
          </a:stretch>
        </p:blipFill>
        <p:spPr>
          <a:xfrm>
            <a:off x="2143108" y="1000108"/>
            <a:ext cx="1893310" cy="2643206"/>
          </a:xfrm>
          <a:prstGeom prst="rect">
            <a:avLst/>
          </a:prstGeom>
        </p:spPr>
      </p:pic>
      <p:pic>
        <p:nvPicPr>
          <p:cNvPr id="9" name="Рисунок 8" descr="небе.jpg"/>
          <p:cNvPicPr>
            <a:picLocks noChangeAspect="1"/>
          </p:cNvPicPr>
          <p:nvPr/>
        </p:nvPicPr>
        <p:blipFill>
          <a:blip r:embed="rId7" cstate="print"/>
          <a:srcRect r="51020"/>
          <a:stretch>
            <a:fillRect/>
          </a:stretch>
        </p:blipFill>
        <p:spPr>
          <a:xfrm>
            <a:off x="2193195" y="3857628"/>
            <a:ext cx="1828652" cy="271464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357422" y="285728"/>
            <a:ext cx="39201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«Небесные тела»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1" name="Рисунок 10" descr="небе.jpg"/>
          <p:cNvPicPr>
            <a:picLocks noChangeAspect="1"/>
          </p:cNvPicPr>
          <p:nvPr/>
        </p:nvPicPr>
        <p:blipFill>
          <a:blip r:embed="rId7" cstate="print"/>
          <a:srcRect l="50612"/>
          <a:stretch>
            <a:fillRect/>
          </a:stretch>
        </p:blipFill>
        <p:spPr>
          <a:xfrm>
            <a:off x="4286248" y="3857628"/>
            <a:ext cx="1843854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214290"/>
            <a:ext cx="45852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«Морские обитатели»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000108"/>
            <a:ext cx="1785950" cy="2633231"/>
          </a:xfrm>
          <a:prstGeom prst="rect">
            <a:avLst/>
          </a:prstGeom>
        </p:spPr>
      </p:pic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1000108"/>
            <a:ext cx="1785950" cy="2566453"/>
          </a:xfrm>
          <a:prstGeom prst="rect">
            <a:avLst/>
          </a:prstGeom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929066"/>
            <a:ext cx="1785950" cy="2592754"/>
          </a:xfrm>
          <a:prstGeom prst="rect">
            <a:avLst/>
          </a:prstGeom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8" y="1000108"/>
            <a:ext cx="1785950" cy="2630948"/>
          </a:xfrm>
          <a:prstGeom prst="rect">
            <a:avLst/>
          </a:prstGeom>
        </p:spPr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00892" y="3929066"/>
            <a:ext cx="1770460" cy="2633231"/>
          </a:xfrm>
          <a:prstGeom prst="rect">
            <a:avLst/>
          </a:prstGeom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58153" y="1000108"/>
            <a:ext cx="1756519" cy="2633231"/>
          </a:xfrm>
          <a:prstGeom prst="rect">
            <a:avLst/>
          </a:prstGeom>
        </p:spPr>
      </p:pic>
      <p:pic>
        <p:nvPicPr>
          <p:cNvPr id="14" name="Рисунок 13" descr="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6401" y="3929066"/>
            <a:ext cx="1782899" cy="2592754"/>
          </a:xfrm>
          <a:prstGeom prst="rect">
            <a:avLst/>
          </a:prstGeom>
        </p:spPr>
      </p:pic>
      <p:pic>
        <p:nvPicPr>
          <p:cNvPr id="13" name="Рисунок 12" descr="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00298" y="4004917"/>
            <a:ext cx="1785950" cy="25839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142852"/>
            <a:ext cx="19527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«Птицы»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928670"/>
            <a:ext cx="1785950" cy="2555652"/>
          </a:xfrm>
          <a:prstGeom prst="rect">
            <a:avLst/>
          </a:prstGeom>
        </p:spPr>
      </p:pic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0675" y="928670"/>
            <a:ext cx="1755755" cy="2566453"/>
          </a:xfrm>
          <a:prstGeom prst="rect">
            <a:avLst/>
          </a:prstGeom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19683" y="928670"/>
            <a:ext cx="1756519" cy="2541346"/>
          </a:xfrm>
          <a:prstGeom prst="rect">
            <a:avLst/>
          </a:prstGeom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9454" y="928670"/>
            <a:ext cx="1756519" cy="2526296"/>
          </a:xfrm>
          <a:prstGeom prst="rect">
            <a:avLst/>
          </a:prstGeom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3980465"/>
            <a:ext cx="1785950" cy="2568625"/>
          </a:xfrm>
          <a:prstGeom prst="rect">
            <a:avLst/>
          </a:prstGeom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9775" y="3965163"/>
            <a:ext cx="1785950" cy="2583927"/>
          </a:xfrm>
          <a:prstGeom prst="rect">
            <a:avLst/>
          </a:prstGeom>
        </p:spPr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8078" y="4015604"/>
            <a:ext cx="1770460" cy="2533486"/>
          </a:xfrm>
          <a:prstGeom prst="rect">
            <a:avLst/>
          </a:prstGeom>
        </p:spPr>
      </p:pic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00892" y="4015604"/>
            <a:ext cx="1770460" cy="25334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142852"/>
            <a:ext cx="24439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«Растения»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244" y="928670"/>
            <a:ext cx="1766406" cy="2555652"/>
          </a:xfrm>
          <a:prstGeom prst="rect">
            <a:avLst/>
          </a:prstGeom>
        </p:spPr>
      </p:pic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0675" y="963033"/>
            <a:ext cx="1755755" cy="2497726"/>
          </a:xfrm>
          <a:prstGeom prst="rect">
            <a:avLst/>
          </a:prstGeom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19683" y="928670"/>
            <a:ext cx="1756518" cy="2541346"/>
          </a:xfrm>
          <a:prstGeom prst="rect">
            <a:avLst/>
          </a:prstGeom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9113" y="928670"/>
            <a:ext cx="1737200" cy="2526296"/>
          </a:xfrm>
          <a:prstGeom prst="rect">
            <a:avLst/>
          </a:prstGeom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3986951"/>
            <a:ext cx="1785950" cy="2555652"/>
          </a:xfrm>
          <a:prstGeom prst="rect">
            <a:avLst/>
          </a:prstGeom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9775" y="3965163"/>
            <a:ext cx="1785949" cy="2583927"/>
          </a:xfrm>
          <a:prstGeom prst="rect">
            <a:avLst/>
          </a:prstGeom>
        </p:spPr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77765" y="4015604"/>
            <a:ext cx="1751085" cy="2533486"/>
          </a:xfrm>
          <a:prstGeom prst="rect">
            <a:avLst/>
          </a:prstGeom>
        </p:spPr>
      </p:pic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10579" y="4015604"/>
            <a:ext cx="1751085" cy="25334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67</Words>
  <PresentationFormat>Экран (4:3)</PresentationFormat>
  <Paragraphs>13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Ленa</dc:creator>
  <cp:lastModifiedBy>Ленa</cp:lastModifiedBy>
  <cp:revision>6</cp:revision>
  <dcterms:created xsi:type="dcterms:W3CDTF">2017-11-22T18:41:00Z</dcterms:created>
  <dcterms:modified xsi:type="dcterms:W3CDTF">2017-11-22T19:23:16Z</dcterms:modified>
</cp:coreProperties>
</file>