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 Нижегородской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714488"/>
            <a:ext cx="2727890" cy="38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39" t="30857" r="677" b="9335"/>
          <a:stretch/>
        </p:blipFill>
        <p:spPr bwMode="auto">
          <a:xfrm>
            <a:off x="539552" y="2420888"/>
            <a:ext cx="4239107" cy="282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6" y="5572140"/>
            <a:ext cx="1813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Выполнила:</a:t>
            </a:r>
          </a:p>
          <a:p>
            <a:r>
              <a:rPr lang="ru-RU" sz="1200" dirty="0" smtClean="0"/>
              <a:t>Ученица 2 б класса</a:t>
            </a:r>
          </a:p>
          <a:p>
            <a:r>
              <a:rPr lang="ru-RU" sz="1200" dirty="0" smtClean="0"/>
              <a:t>МБОУ школа № 1</a:t>
            </a:r>
          </a:p>
          <a:p>
            <a:r>
              <a:rPr lang="ru-RU" sz="1200" dirty="0" smtClean="0"/>
              <a:t>Зимина Александра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2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84666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Русская выхухоль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4968552" cy="511256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 масса до 500 г.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покрыто густым шелковистым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мехом, цвет серый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серебристым налетом. Нос вытянут в подвижный хоботок. Глаза очень маленькие, ушных раковин нет.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лап соединены плавательными перепонками.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хвост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чешуйками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обитания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Населяет озера,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тихим течением, водоемы естественного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с хорошо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прибрежной растительностью.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исчезновения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и охотничьих млекопитающих опасными для выхухоли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снастями,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водоемов промышленными и бытовыми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стоками, зимние паводки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водоемов.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039372" cy="38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62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2664296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Выдра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1268760"/>
            <a:ext cx="4824536" cy="48965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70-90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6-10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кг. Голова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шею.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 и ноздри снабжены особыми кожистыми клапанами, закрывающими их при погружении в воду.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 хвост покрыт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короткими волосами. Лапы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соединены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широкой плавательной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перепонкой. Мех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темно-коричневая. 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обитания.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берегам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 и озер. Избегает водоемов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отсутствует рыба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покрываются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сплошным толстым слоем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льда.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исчезновения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охота, исчезновение рыбы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загрязнения водоемов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браконьерства, обмеление рек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419475" cy="2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0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76064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Европейская норка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136904" cy="194421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и гибкое. Лапы короткие, пальцы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перепонкой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Длина тела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32-43 см. Мех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короткий, густой, одноцветной окраски, от рыжевато-бурой до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темно-коричневой.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губах и подбородке белое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пятно. 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обитания.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Селится всегда вблизи воды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берегам лесных речек, ручьев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Норки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поселяться на водоемах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захламленными, подмытыми берегами, где много надежных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убежищ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исчезновения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Вытеснение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норкой,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местообитаний человеком: осушение пойменных озер, загрязнение водоемов, вызывающее гибель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744415" cy="236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02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76064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Лесная соня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136904" cy="220490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102-116 мм,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весдо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г. Окраска сверху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рыжеватая.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носа через глаз к уху тянется черная полоса. Хвост пушистый,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 плотный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густой. 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обитания.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Населяет лиственные и смешанные леса, сады, заросли кустарников и даже безлесные горные склоны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исчезновения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 в них лесохозяйственных мероприятий, приводящих к уничтожению убежищ 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527798" cy="28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42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576064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Серый хомячок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136904" cy="220490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до 13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темно-серой до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светло-серой Нижняя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тела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хвост белые.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Ступня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покрыта мехом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мозолей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обитания.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Хомяк – обитатель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сухих мест. Населяет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степные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полупустынные и пустынные участки,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посевные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и постройки человека.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исчезновения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осадков в теплый период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хищники.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19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61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450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Красная книга Нижегородской области</vt:lpstr>
      <vt:lpstr>Русская выхухоль</vt:lpstr>
      <vt:lpstr>Выдра</vt:lpstr>
      <vt:lpstr>Европейская норка</vt:lpstr>
      <vt:lpstr>Лесная соня</vt:lpstr>
      <vt:lpstr>Серый хомячок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Нижегородской области</dc:title>
  <dc:creator>Cергей</dc:creator>
  <cp:lastModifiedBy>Мама</cp:lastModifiedBy>
  <cp:revision>10</cp:revision>
  <dcterms:created xsi:type="dcterms:W3CDTF">2017-12-06T14:30:53Z</dcterms:created>
  <dcterms:modified xsi:type="dcterms:W3CDTF">2017-12-22T18:25:36Z</dcterms:modified>
</cp:coreProperties>
</file>